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3"/>
    <p:sldMasterId id="214748371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22" Type="http://schemas.openxmlformats.org/officeDocument/2006/relationships/font" Target="fonts/Oswald-bold.fntdata"/><Relationship Id="rId21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19" Type="http://schemas.openxmlformats.org/officeDocument/2006/relationships/font" Target="fonts/ProximaNova-italic.fntdata"/><Relationship Id="rId18" Type="http://schemas.openxmlformats.org/officeDocument/2006/relationships/font" Target="fonts/ProximaNov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dd4fa9b7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dd4fa9b7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c2cbd1739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c2cbd1739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dd4fa9b7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dd4fa9b7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c4c2a30b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c4c2a30b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96a898b7_1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96a898b7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a0c7609a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a0c7609a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a0c7609a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a0c7609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a0c7609a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7a0c7609a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a0c7609a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a0c7609a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a0c7609a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a0c7609a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a0c7609a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a0c7609a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2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2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2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2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2020</a:t>
            </a:r>
            <a:r>
              <a:rPr lang="en"/>
              <a:t> General Assembly</a:t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" name="Google Shape;105;p13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3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4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4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16" name="Google Shape;116;p1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descr="GA-Cog-900.png" id="119" name="Google Shape;11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24" name="Google Shape;124;p1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4" name="Google Shape;1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" name="Google Shape;144;p1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1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53" name="Google Shape;15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63" name="Google Shape;16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" name="Google Shape;40;p3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21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1" name="Google Shape;1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1" name="Google Shape;1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7" name="Google Shape;187;p2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9" name="Google Shape;18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7" name="Google Shape;197;p2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 + Timer">
  <p:cSld name="TITLE_AND_BODY_1_2_2_2_1_1_1_1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2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8" name="Google Shape;20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idx="4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2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9" name="Google Shape;21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 + Timer">
  <p:cSld name="BLANK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3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2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2" name="Google Shape;24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2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44" name="Google Shape;44;p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" name="Google Shape;4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4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60" name="Google Shape;260;p31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1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4" name="Google Shape;264;p31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-info ">
  <p:cSld name="CUSTOM_12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33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33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Computer Exercise">
  <p:cSld name="TITLE_AND_BODY_1_2_2_2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6" name="Google Shape;286;p3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4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</a:t>
            </a:r>
            <a:r>
              <a:rPr lang="en"/>
              <a:t>9</a:t>
            </a:r>
            <a:r>
              <a:rPr lang="en"/>
              <a:t> General Assembly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50" y="83889"/>
            <a:ext cx="847700" cy="712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>
            <p:ph idx="3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>
            <p:ph idx="4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36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305" name="Google Shape;30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</a:t>
            </a: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33" name="Google Shape;333;p38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4" name="Google Shape;33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8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9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43" name="Google Shape;343;p39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4" name="Google Shape;34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9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9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40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40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356" name="Google Shape;35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4" name="Google Shape;54;p5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62" name="Google Shape;362;p4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4" name="Google Shape;364;p4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5" name="Google Shape;365;p4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68" name="Google Shape;368;p4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3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0" name="Google Shape;370;p4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idx="1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44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74" name="Google Shape;374;p44"/>
          <p:cNvSpPr txBox="1"/>
          <p:nvPr>
            <p:ph idx="2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375" name="Google Shape;375;p4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7" name="Google Shape;377;p4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46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46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46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46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7" name="Google Shape;387;p4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8" name="Google Shape;388;p4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47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392" name="Google Shape;392;p47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3" name="Google Shape;393;p47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7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48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8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9" name="Google Shape;399;p48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0" name="Google Shape;400;p4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9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05" name="Google Shape;405;p4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407" name="Google Shape;40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0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13" name="Google Shape;413;p5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15" name="Google Shape;41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5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5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23" name="Google Shape;42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7" name="Google Shape;427;p51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67" name="Google Shape;6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3" name="Google Shape;433;p5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5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5" name="Google Shape;435;p5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6" name="Google Shape;436;p52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442" name="Google Shape;4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44" name="Google Shape;4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5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452" name="Google Shape;45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54" name="Google Shape;454;p5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55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55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0" name="Google Shape;460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2" name="Google Shape;4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4" name="Google Shape;464;p5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8" name="Google Shape;468;p56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56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70" name="Google Shape;470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2" name="Google Shape;472;p5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6" name="Google Shape;476;p5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7" name="Google Shape;477;p5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78" name="Google Shape;478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80" name="Google Shape;4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2" name="Google Shape;482;p5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5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5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88" name="Google Shape;48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0" name="Google Shape;490;p5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 + Timer">
  <p:cSld name="TITLE_AND_BODY_1_2_2_2_1_1_1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5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5" name="Google Shape;495;p5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5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97" name="Google Shape;49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9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9" name="Google Shape;499;p59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sp>
        <p:nvSpPr>
          <p:cNvPr id="500" name="Google Shape;500;p59"/>
          <p:cNvSpPr txBox="1"/>
          <p:nvPr>
            <p:ph idx="4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501" name="Google Shape;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6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6" name="Google Shape;506;p6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6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8" name="Google Shape;50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0" name="Google Shape;510;p60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4" name="Google Shape;514;p6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6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6" name="Google Shape;516;p6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7" name="Google Shape;517;p6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pic>
        <p:nvPicPr>
          <p:cNvPr id="518" name="Google Shape;51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21" name="Google Shape;521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2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3" name="Google Shape;523;p6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2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5" name="Google Shape;525;p62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6" name="Google Shape;526;p6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3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1" name="Google Shape;531;p63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63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3" name="Google Shape;533;p6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536" name="Google Shape;536;p64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64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64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39" name="Google Shape;539;p64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64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64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2" name="Google Shape;542;p64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3" name="Google Shape;543;p64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4" name="Google Shape;544;p6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5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48" name="Google Shape;548;p6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9" name="Google Shape;549;p6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pic>
        <p:nvPicPr>
          <p:cNvPr id="550" name="Google Shape;55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3" name="Google Shape;553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4" name="Google Shape;55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3" name="Google Shape;73;p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9" name="Google Shape;79;p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85" name="Google Shape;85;p1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88" name="Google Shape;88;p10"/>
          <p:cNvSpPr txBox="1"/>
          <p:nvPr>
            <p:ph idx="3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43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296" name="Google Shape;296;p3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8" name="Google Shape;298;p3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8lIcF22YmViOQJ_YUgnjrWvjc7UhjxFF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/>
          <p:nvPr>
            <p:ph type="title"/>
          </p:nvPr>
        </p:nvSpPr>
        <p:spPr>
          <a:xfrm>
            <a:off x="457200" y="1777050"/>
            <a:ext cx="7287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Mid-Course Review</a:t>
            </a:r>
            <a:endParaRPr/>
          </a:p>
        </p:txBody>
      </p:sp>
      <p:sp>
        <p:nvSpPr>
          <p:cNvPr id="560" name="Google Shape;560;p67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Front-End Web Development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good place to start thinking about what you want to work on for your final project. </a:t>
            </a:r>
            <a:r>
              <a:rPr b="1" lang="en"/>
              <a:t>Don’t wait until the last week!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Here are some questions for consideration: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you thinking of building for your final project?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you have ideas on the JS functionality you want to include?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 you think will be the most difficult part of your project?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had more time to work on the project, what might you add to it? </a:t>
            </a:r>
            <a:endParaRPr/>
          </a:p>
        </p:txBody>
      </p:sp>
      <p:sp>
        <p:nvSpPr>
          <p:cNvPr id="639" name="Google Shape;639;p7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Checkpoint </a:t>
            </a:r>
            <a:endParaRPr/>
          </a:p>
        </p:txBody>
      </p:sp>
      <p:sp>
        <p:nvSpPr>
          <p:cNvPr id="640" name="Google Shape;640;p76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641" name="Google Shape;641;p76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Rover </a:t>
            </a:r>
            <a:endParaRPr/>
          </a:p>
        </p:txBody>
      </p:sp>
      <p:sp>
        <p:nvSpPr>
          <p:cNvPr id="566" name="Google Shape;566;p68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Mid-Course Review Lab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Rover</a:t>
            </a:r>
            <a:endParaRPr/>
          </a:p>
        </p:txBody>
      </p:sp>
      <p:sp>
        <p:nvSpPr>
          <p:cNvPr id="572" name="Google Shape;572;p69"/>
          <p:cNvSpPr txBox="1"/>
          <p:nvPr>
            <p:ph idx="1" type="body"/>
          </p:nvPr>
        </p:nvSpPr>
        <p:spPr>
          <a:xfrm>
            <a:off x="457200" y="980763"/>
            <a:ext cx="8229600" cy="3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time to review what we’ve learned so far and combine all of our new skills by designing a responsive, interactive site called </a:t>
            </a:r>
            <a:r>
              <a:rPr lang="en"/>
              <a:t>Rover</a:t>
            </a:r>
            <a:r>
              <a:rPr lang="en"/>
              <a:t>. Your goal is to add CSS and JavaScript so that the site matches the provided screenshots and has the functionality requested in the JavaScript file.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Remember</a:t>
            </a:r>
            <a:r>
              <a:rPr lang="en"/>
              <a:t>: Use your resources, ask questions, try things one step at a time, and don’t give up!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Starter / solution code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https://drive.google.com/drive/folders/18lIcF22YmViOQJ_YUgnjrWvjc7UhjxFF?usp=sharing</a:t>
            </a:r>
            <a:endParaRPr/>
          </a:p>
        </p:txBody>
      </p:sp>
      <p:sp>
        <p:nvSpPr>
          <p:cNvPr id="573" name="Google Shape;573;p6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574" name="Google Shape;574;p6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120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Identifying the Sections </a:t>
            </a:r>
            <a:endParaRPr/>
          </a:p>
        </p:txBody>
      </p:sp>
      <p:sp>
        <p:nvSpPr>
          <p:cNvPr id="580" name="Google Shape;580;p70"/>
          <p:cNvSpPr txBox="1"/>
          <p:nvPr>
            <p:ph idx="1" type="body"/>
          </p:nvPr>
        </p:nvSpPr>
        <p:spPr>
          <a:xfrm>
            <a:off x="457200" y="1143000"/>
            <a:ext cx="58458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did with the Airbnb Layout Lab, let’s break </a:t>
            </a:r>
            <a:r>
              <a:rPr lang="en"/>
              <a:t>the</a:t>
            </a:r>
            <a:r>
              <a:rPr lang="en"/>
              <a:t> site down into sections that we can focus on one by one: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Header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Hero Container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Facts Container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1-2-3 Steps</a:t>
            </a:r>
            <a:endParaRPr/>
          </a:p>
        </p:txBody>
      </p:sp>
      <p:sp>
        <p:nvSpPr>
          <p:cNvPr id="581" name="Google Shape;581;p7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025" y="980775"/>
            <a:ext cx="1801975" cy="364482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</a:t>
            </a:r>
            <a:r>
              <a:rPr lang="en"/>
              <a:t> Header</a:t>
            </a:r>
            <a:endParaRPr/>
          </a:p>
        </p:txBody>
      </p:sp>
      <p:sp>
        <p:nvSpPr>
          <p:cNvPr id="589" name="Google Shape;589;p71"/>
          <p:cNvSpPr txBox="1"/>
          <p:nvPr>
            <p:ph idx="1" type="body"/>
          </p:nvPr>
        </p:nvSpPr>
        <p:spPr>
          <a:xfrm>
            <a:off x="457200" y="2661025"/>
            <a:ext cx="82296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two subsections of content in the header.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content is hidden when the screen size is smaller?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What property value would we change to hide those elements?</a:t>
            </a:r>
            <a:endParaRPr/>
          </a:p>
        </p:txBody>
      </p:sp>
      <p:sp>
        <p:nvSpPr>
          <p:cNvPr id="590" name="Google Shape;590;p7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591" name="Google Shape;591;p71"/>
          <p:cNvPicPr preferRelativeResize="0"/>
          <p:nvPr/>
        </p:nvPicPr>
        <p:blipFill rotWithShape="1">
          <a:blip r:embed="rId3">
            <a:alphaModFix/>
          </a:blip>
          <a:srcRect b="14302" l="0" r="0" t="0"/>
          <a:stretch/>
        </p:blipFill>
        <p:spPr>
          <a:xfrm>
            <a:off x="664300" y="1053625"/>
            <a:ext cx="7497050" cy="393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2" name="Google Shape;592;p71"/>
          <p:cNvPicPr preferRelativeResize="0"/>
          <p:nvPr/>
        </p:nvPicPr>
        <p:blipFill rotWithShape="1">
          <a:blip r:embed="rId4">
            <a:alphaModFix/>
          </a:blip>
          <a:srcRect b="17681" l="0" r="0" t="0"/>
          <a:stretch/>
        </p:blipFill>
        <p:spPr>
          <a:xfrm>
            <a:off x="2041100" y="1747127"/>
            <a:ext cx="4743450" cy="4939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3" name="Google Shape;593;p7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2. Hero Container</a:t>
            </a:r>
            <a:endParaRPr/>
          </a:p>
        </p:txBody>
      </p:sp>
      <p:sp>
        <p:nvSpPr>
          <p:cNvPr id="599" name="Google Shape;599;p72"/>
          <p:cNvSpPr txBox="1"/>
          <p:nvPr>
            <p:ph idx="1" type="body"/>
          </p:nvPr>
        </p:nvSpPr>
        <p:spPr>
          <a:xfrm>
            <a:off x="457200" y="2925625"/>
            <a:ext cx="82296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</a:t>
            </a:r>
            <a:r>
              <a:rPr lang="en"/>
              <a:t>we </a:t>
            </a:r>
            <a:r>
              <a:rPr lang="en"/>
              <a:t>see a background image, and then content on top of the image.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creating the element </a:t>
            </a:r>
            <a:r>
              <a:rPr lang="en"/>
              <a:t>with</a:t>
            </a:r>
            <a:r>
              <a:rPr lang="en"/>
              <a:t> the image first, then adding content </a:t>
            </a:r>
            <a:r>
              <a:rPr lang="en"/>
              <a:t>inside</a:t>
            </a:r>
            <a:r>
              <a:rPr lang="en"/>
              <a:t> of that element.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 we need to adjust at a smaller screen size</a:t>
            </a:r>
            <a:r>
              <a:rPr lang="en"/>
              <a:t>?</a:t>
            </a:r>
            <a:endParaRPr/>
          </a:p>
        </p:txBody>
      </p:sp>
      <p:sp>
        <p:nvSpPr>
          <p:cNvPr id="600" name="Google Shape;600;p7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601" name="Google Shape;6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600" y="1000696"/>
            <a:ext cx="3135200" cy="17779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2" name="Google Shape;60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924050"/>
            <a:ext cx="3744440" cy="1931188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Facts Container</a:t>
            </a:r>
            <a:endParaRPr/>
          </a:p>
        </p:txBody>
      </p:sp>
      <p:sp>
        <p:nvSpPr>
          <p:cNvPr id="609" name="Google Shape;609;p73"/>
          <p:cNvSpPr txBox="1"/>
          <p:nvPr>
            <p:ph idx="1" type="body"/>
          </p:nvPr>
        </p:nvSpPr>
        <p:spPr>
          <a:xfrm>
            <a:off x="457200" y="2900525"/>
            <a:ext cx="60447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</a:t>
            </a:r>
            <a:r>
              <a:rPr lang="en"/>
              <a:t>creating</a:t>
            </a:r>
            <a:r>
              <a:rPr lang="en"/>
              <a:t> the two column layout: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first column, you have 5 child elements with the same layout.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second column, you’ll need several child elements for </a:t>
            </a:r>
            <a:r>
              <a:rPr lang="en"/>
              <a:t>background color, spacing and borders. </a:t>
            </a:r>
            <a:endParaRPr/>
          </a:p>
        </p:txBody>
      </p:sp>
      <p:sp>
        <p:nvSpPr>
          <p:cNvPr id="610" name="Google Shape;610;p7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611" name="Google Shape;6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925" y="905700"/>
            <a:ext cx="3517226" cy="19470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2" name="Google Shape;612;p73"/>
          <p:cNvPicPr preferRelativeResize="0"/>
          <p:nvPr/>
        </p:nvPicPr>
        <p:blipFill rotWithShape="1">
          <a:blip r:embed="rId4">
            <a:alphaModFix/>
          </a:blip>
          <a:srcRect b="1097" l="0" r="1468" t="0"/>
          <a:stretch/>
        </p:blipFill>
        <p:spPr>
          <a:xfrm>
            <a:off x="6620425" y="905700"/>
            <a:ext cx="1643375" cy="32858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p73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4.  Action</a:t>
            </a:r>
            <a:endParaRPr/>
          </a:p>
        </p:txBody>
      </p:sp>
      <p:sp>
        <p:nvSpPr>
          <p:cNvPr id="619" name="Google Shape;619;p74"/>
          <p:cNvSpPr txBox="1"/>
          <p:nvPr>
            <p:ph idx="1" type="body"/>
          </p:nvPr>
        </p:nvSpPr>
        <p:spPr>
          <a:xfrm>
            <a:off x="457200" y="3244625"/>
            <a:ext cx="82296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mobile </a:t>
            </a:r>
            <a:r>
              <a:rPr lang="en"/>
              <a:t>layout, the two elements are stacked.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larger screen layout, the testimonial is positioned on top of the image. 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How can we </a:t>
            </a:r>
            <a:r>
              <a:rPr b="1" lang="en"/>
              <a:t>position</a:t>
            </a:r>
            <a:r>
              <a:rPr lang="en"/>
              <a:t> the testimonial like this?</a:t>
            </a:r>
            <a:endParaRPr/>
          </a:p>
        </p:txBody>
      </p:sp>
      <p:sp>
        <p:nvSpPr>
          <p:cNvPr id="620" name="Google Shape;620;p7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621" name="Google Shape;6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725" y="959787"/>
            <a:ext cx="3008194" cy="207116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2" name="Google Shape;622;p74"/>
          <p:cNvPicPr preferRelativeResize="0"/>
          <p:nvPr/>
        </p:nvPicPr>
        <p:blipFill rotWithShape="1">
          <a:blip r:embed="rId4">
            <a:alphaModFix/>
          </a:blip>
          <a:srcRect b="5051" l="1803" r="2776" t="0"/>
          <a:stretch/>
        </p:blipFill>
        <p:spPr>
          <a:xfrm>
            <a:off x="1354550" y="959800"/>
            <a:ext cx="2077075" cy="20213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3" name="Google Shape;623;p7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r>
              <a:rPr lang="en"/>
              <a:t> 1-2-3 Steps</a:t>
            </a:r>
            <a:endParaRPr/>
          </a:p>
        </p:txBody>
      </p:sp>
      <p:sp>
        <p:nvSpPr>
          <p:cNvPr id="629" name="Google Shape;629;p75"/>
          <p:cNvSpPr txBox="1"/>
          <p:nvPr>
            <p:ph idx="1" type="body"/>
          </p:nvPr>
        </p:nvSpPr>
        <p:spPr>
          <a:xfrm>
            <a:off x="457200" y="2821425"/>
            <a:ext cx="7806600" cy="18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There’s some sort of heading at the top.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columns, each with the same layout: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How do the columns change layout as the screen size adjusts?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What property value would we change to go from a flex row </a:t>
            </a:r>
            <a:r>
              <a:rPr lang="en"/>
              <a:t>layout to a flex column layout?</a:t>
            </a:r>
            <a:endParaRPr/>
          </a:p>
        </p:txBody>
      </p:sp>
      <p:sp>
        <p:nvSpPr>
          <p:cNvPr id="630" name="Google Shape;630;p7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631" name="Google Shape;6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50" y="941313"/>
            <a:ext cx="4673650" cy="15357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2" name="Google Shape;63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850" y="941325"/>
            <a:ext cx="2013950" cy="22037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3" name="Google Shape;633;p7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